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5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0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6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1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6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6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6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9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9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7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AD7F-75C7-4D0D-891C-94808B56D9D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FCA60-28CB-433A-A106-7939CBE16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1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 Clase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</a:t>
            </a:r>
            <a:r>
              <a:rPr lang="en-US" smtClean="0">
                <a:solidFill>
                  <a:srgbClr val="0070C0"/>
                </a:solidFill>
              </a:rPr>
              <a:t>el 13-17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abril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64:  </a:t>
            </a:r>
            <a:r>
              <a:rPr lang="es-ES_tradnl" dirty="0" smtClean="0"/>
              <a:t>¿Que piensas de la eutanasia humana?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err="1" smtClean="0"/>
              <a:t>Answer</a:t>
            </a:r>
            <a:r>
              <a:rPr lang="es-ES_tradnl" dirty="0" smtClean="0"/>
              <a:t> in English, 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euthanesia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heard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human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euthaneisa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legal?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think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s-ES_tradnl" dirty="0" smtClean="0"/>
              <a:t>Mirar las primeras escenas de EL MAR ADENTRO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64:</a:t>
            </a:r>
          </a:p>
          <a:p>
            <a:r>
              <a:rPr lang="es-ES_tradnl" dirty="0" err="1" smtClean="0"/>
              <a:t>Write</a:t>
            </a:r>
            <a:r>
              <a:rPr lang="es-ES_tradnl" dirty="0" smtClean="0"/>
              <a:t> a 10-12 </a:t>
            </a:r>
            <a:r>
              <a:rPr lang="es-ES_tradnl" dirty="0" err="1" smtClean="0"/>
              <a:t>sentence</a:t>
            </a:r>
            <a:r>
              <a:rPr lang="es-ES_tradnl" dirty="0" smtClean="0"/>
              <a:t> </a:t>
            </a:r>
            <a:r>
              <a:rPr lang="es-ES_tradnl" dirty="0" err="1" smtClean="0"/>
              <a:t>reflection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first</a:t>
            </a:r>
            <a:r>
              <a:rPr lang="es-ES_tradnl" dirty="0" smtClean="0"/>
              <a:t> </a:t>
            </a:r>
            <a:r>
              <a:rPr lang="es-ES_tradnl" dirty="0" err="1" smtClean="0"/>
              <a:t>scenes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film EL MAR ADENTRO.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26327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801 La fecha es el 13-17 de abril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13-16 de abril del 2015</dc:title>
  <dc:creator>Helen Zumaeta</dc:creator>
  <cp:lastModifiedBy>Helen Zumaeta</cp:lastModifiedBy>
  <cp:revision>3</cp:revision>
  <dcterms:created xsi:type="dcterms:W3CDTF">2015-04-13T17:51:12Z</dcterms:created>
  <dcterms:modified xsi:type="dcterms:W3CDTF">2015-04-13T18:24:42Z</dcterms:modified>
</cp:coreProperties>
</file>